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0" r:id="rId11"/>
    <p:sldId id="257" r:id="rId12"/>
    <p:sldId id="258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6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>
      <p:cViewPr varScale="1">
        <p:scale>
          <a:sx n="38" d="100"/>
          <a:sy n="38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8642-7290-4679-BD1D-B9C30CE70235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AC903-8394-4344-BBB1-80CEAF8891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8587-8C04-4730-A806-ECD2313E8492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8DDB9-0BE3-4759-8FE7-F4BEE59C5252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2252-8C5B-4FFB-BCD3-A519EE4CA684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3F02D-9920-4F50-9153-E56C41738F43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A5D8-63A9-4F89-B48E-CD8539183F47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17DE9-7F5D-44BA-89E5-9189E1D31758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8B79-233C-4DEF-88D9-CA2FCF19F976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EB6F5-5F63-4EDD-9972-5C7177BD3BCA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275B8-49BB-425B-AB73-30063B1EFCBB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2FBF-EB41-4BD7-A40D-3A8151A57B8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46E7-D540-458B-8E78-0E20A7C19CF3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46583-3A1B-467D-9C6F-81073B065251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филиал ГБОУ "ААТ" п.Мирный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ростоя\Desktop\день учител\6727426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69758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Гороскоп </a:t>
            </a:r>
            <a:b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 для учителя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b="1" dirty="0" smtClean="0">
              <a:solidFill>
                <a:srgbClr val="002060"/>
              </a:solidFill>
            </a:endParaRPr>
          </a:p>
          <a:p>
            <a:pPr algn="r"/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DEB11-A5F7-4169-87C8-17DE8B5D6F3A}" type="datetime1">
              <a:rPr lang="ru-RU" sz="2800" b="1" smtClean="0">
                <a:solidFill>
                  <a:srgbClr val="C00000"/>
                </a:solidFill>
              </a:rPr>
              <a:pPr/>
              <a:t>04.10.2015</a:t>
            </a:fld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544144" cy="365125"/>
          </a:xfrm>
        </p:spPr>
        <p:txBody>
          <a:bodyPr/>
          <a:lstStyle/>
          <a:p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2" descr="C:\Users\Простоя\Desktop\день учител\UeE3TAbT5-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762250" cy="2762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ru-RU" sz="4500" b="1" dirty="0" smtClean="0">
                <a:solidFill>
                  <a:srgbClr val="FF0000"/>
                </a:solidFill>
              </a:rPr>
              <a:t>Стреляет замечаньями Стрелец</a:t>
            </a:r>
          </a:p>
          <a:p>
            <a:pPr>
              <a:buNone/>
            </a:pPr>
            <a:r>
              <a:rPr lang="ru-RU" sz="4500" b="1" dirty="0" smtClean="0">
                <a:solidFill>
                  <a:srgbClr val="FF0000"/>
                </a:solidFill>
              </a:rPr>
              <a:t>Кто сможет увернуться – молодец!</a:t>
            </a:r>
            <a:br>
              <a:rPr lang="ru-RU" sz="4500" b="1" dirty="0" smtClean="0">
                <a:solidFill>
                  <a:srgbClr val="FF0000"/>
                </a:solidFill>
              </a:rPr>
            </a:br>
            <a:r>
              <a:rPr lang="ru-RU" sz="4500" b="1" dirty="0" smtClean="0">
                <a:solidFill>
                  <a:srgbClr val="FF0000"/>
                </a:solidFill>
              </a:rPr>
              <a:t/>
            </a:r>
            <a:br>
              <a:rPr lang="ru-RU" sz="4500" b="1" dirty="0" smtClean="0">
                <a:solidFill>
                  <a:srgbClr val="FF0000"/>
                </a:solidFill>
              </a:rPr>
            </a:br>
            <a:r>
              <a:rPr lang="ru-RU" sz="4500" b="1" dirty="0" smtClean="0">
                <a:solidFill>
                  <a:srgbClr val="FF0000"/>
                </a:solidFill>
              </a:rPr>
              <a:t/>
            </a:r>
            <a:br>
              <a:rPr lang="ru-RU" sz="4500" b="1" dirty="0" smtClean="0">
                <a:solidFill>
                  <a:srgbClr val="FF0000"/>
                </a:solidFill>
              </a:rPr>
            </a:br>
            <a:endParaRPr lang="ru-RU" sz="4500" b="1" dirty="0">
              <a:solidFill>
                <a:srgbClr val="FF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F203-85EE-4AC6-AFD7-F21A737B401C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1267" name="Picture 3" descr="C:\Users\Простоя\Desktop\день учител\71993877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077072"/>
            <a:ext cx="3305461" cy="2140074"/>
          </a:xfrm>
          <a:prstGeom prst="rect">
            <a:avLst/>
          </a:prstGeom>
          <a:noFill/>
        </p:spPr>
      </p:pic>
      <p:pic>
        <p:nvPicPr>
          <p:cNvPr id="10" name="Picture 4" descr="C:\Users\Простоя\Desktop\день учител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3744416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Простоя\Desktop\день учител\image (3).jpg"/>
          <p:cNvPicPr>
            <a:picLocks noChangeAspect="1" noChangeArrowheads="1"/>
          </p:cNvPicPr>
          <p:nvPr/>
        </p:nvPicPr>
        <p:blipFill>
          <a:blip r:embed="rId4" cstate="print"/>
          <a:srcRect l="8001" t="8657" r="10626" b="12594"/>
          <a:stretch>
            <a:fillRect/>
          </a:stretch>
        </p:blipFill>
        <p:spPr bwMode="auto">
          <a:xfrm>
            <a:off x="0" y="-171400"/>
            <a:ext cx="3419872" cy="4412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 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67544" y="6309321"/>
            <a:ext cx="2133600" cy="548680"/>
          </a:xfrm>
        </p:spPr>
        <p:txBody>
          <a:bodyPr/>
          <a:lstStyle/>
          <a:p>
            <a:fld id="{C1F86620-9154-44D1-A687-7FE17075837F}" type="datetime1">
              <a:rPr lang="ru-RU" sz="1800" b="1" smtClean="0">
                <a:solidFill>
                  <a:srgbClr val="C00000"/>
                </a:solidFill>
              </a:rPr>
              <a:pPr/>
              <a:t>04.10.2015</a:t>
            </a:fld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2967335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 smtClean="0">
              <a:solidFill>
                <a:srgbClr val="C00000"/>
              </a:solidFill>
            </a:endParaRPr>
          </a:p>
          <a:p>
            <a:endParaRPr lang="ru-RU" sz="2400" b="1" i="1" dirty="0" smtClean="0">
              <a:solidFill>
                <a:srgbClr val="C00000"/>
              </a:solidFill>
            </a:endParaRPr>
          </a:p>
          <a:p>
            <a:endParaRPr lang="ru-RU" sz="2400" b="1" i="1" dirty="0" smtClean="0">
              <a:solidFill>
                <a:srgbClr val="C00000"/>
              </a:solidFill>
            </a:endParaRPr>
          </a:p>
          <a:p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                                                                                                  Бодаться с Козерогом невозможно,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Учитель прав – он знает наперёд!</a:t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2519264" y="4581128"/>
            <a:ext cx="5509120" cy="190080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pic>
        <p:nvPicPr>
          <p:cNvPr id="7172" name="Picture 4" descr="C:\Users\Простоя\Desktop\день учител\18431903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00375" cy="1924050"/>
          </a:xfrm>
          <a:prstGeom prst="rect">
            <a:avLst/>
          </a:prstGeom>
          <a:noFill/>
        </p:spPr>
      </p:pic>
      <p:pic>
        <p:nvPicPr>
          <p:cNvPr id="3074" name="Picture 2" descr="C:\Users\Простоя\Desktop\день учител\vTZar8DsO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0"/>
            <a:ext cx="2627784" cy="4384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Простоя\Desktop\день учител\image (1).jpg"/>
          <p:cNvPicPr>
            <a:picLocks noChangeAspect="1" noChangeArrowheads="1"/>
          </p:cNvPicPr>
          <p:nvPr/>
        </p:nvPicPr>
        <p:blipFill>
          <a:blip r:embed="rId4" cstate="print"/>
          <a:srcRect l="36574"/>
          <a:stretch>
            <a:fillRect/>
          </a:stretch>
        </p:blipFill>
        <p:spPr bwMode="auto">
          <a:xfrm>
            <a:off x="251520" y="2348880"/>
            <a:ext cx="2232248" cy="3519434"/>
          </a:xfrm>
          <a:prstGeom prst="rect">
            <a:avLst/>
          </a:prstGeom>
          <a:noFill/>
        </p:spPr>
      </p:pic>
      <p:pic>
        <p:nvPicPr>
          <p:cNvPr id="7171" name="Picture 3" descr="C:\Users\Простоя\Desktop\день учител\image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268760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36818-01F3-45CE-B8F1-95F8C018852F}" type="datetime1">
              <a:rPr lang="ru-RU" sz="1800" b="1" smtClean="0">
                <a:solidFill>
                  <a:srgbClr val="C00000"/>
                </a:solidFill>
              </a:rPr>
              <a:pPr/>
              <a:t>04.10.2015</a:t>
            </a:fld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052" name="Picture 4" descr="C:\Users\Простоя\Desktop\день учител\17844786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8640"/>
            <a:ext cx="4881869" cy="330152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67544" y="2967335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3200" b="1" i="1" dirty="0" smtClean="0">
                <a:solidFill>
                  <a:srgbClr val="C00000"/>
                </a:solidFill>
              </a:rPr>
              <a:t>С Водолеем тоже спорить сложно,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Затопит он – и кто тебя спасёт?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Простоя\Desktop\мои документы\новый год\фото\Изображение 002.jpg"/>
          <p:cNvPicPr>
            <a:picLocks noChangeAspect="1" noChangeArrowheads="1"/>
          </p:cNvPicPr>
          <p:nvPr/>
        </p:nvPicPr>
        <p:blipFill>
          <a:blip r:embed="rId3" cstate="print"/>
          <a:srcRect l="20601" t="21650" r="19200" b="8001"/>
          <a:stretch>
            <a:fillRect/>
          </a:stretch>
        </p:blipFill>
        <p:spPr bwMode="auto">
          <a:xfrm>
            <a:off x="6876256" y="2818854"/>
            <a:ext cx="2592288" cy="40391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Простоя\Desktop\день учител\IMG_8644.jpg"/>
          <p:cNvPicPr>
            <a:picLocks noChangeAspect="1" noChangeArrowheads="1"/>
          </p:cNvPicPr>
          <p:nvPr/>
        </p:nvPicPr>
        <p:blipFill>
          <a:blip r:embed="rId4" cstate="print"/>
          <a:srcRect l="7476" t="15744" r="50886"/>
          <a:stretch>
            <a:fillRect/>
          </a:stretch>
        </p:blipFill>
        <p:spPr bwMode="auto">
          <a:xfrm>
            <a:off x="0" y="188640"/>
            <a:ext cx="2639783" cy="4006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642194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36912"/>
            <a:ext cx="8892480" cy="3600400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51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51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51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5100" b="1" dirty="0" smtClean="0">
                <a:solidFill>
                  <a:srgbClr val="C00000"/>
                </a:solidFill>
              </a:rPr>
              <a:t>                                                                      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C00000"/>
                </a:solidFill>
              </a:rPr>
              <a:t>                       </a:t>
            </a:r>
            <a:r>
              <a:rPr lang="ru-RU" sz="6200" b="1" dirty="0" smtClean="0">
                <a:solidFill>
                  <a:srgbClr val="C00000"/>
                </a:solidFill>
              </a:rPr>
              <a:t>Рыбы очень любят тишину</a:t>
            </a:r>
            <a:r>
              <a:rPr lang="ru-RU" sz="6200" b="1" i="1" dirty="0" smtClean="0">
                <a:solidFill>
                  <a:srgbClr val="C00000"/>
                </a:solidFill>
              </a:rPr>
              <a:t>!</a:t>
            </a:r>
            <a:r>
              <a:rPr lang="ru-RU" sz="4300" b="1" i="1" dirty="0" smtClean="0">
                <a:solidFill>
                  <a:srgbClr val="C00000"/>
                </a:solidFill>
              </a:rPr>
              <a:t/>
            </a:r>
            <a:br>
              <a:rPr lang="ru-RU" sz="4300" b="1" i="1" dirty="0" smtClean="0">
                <a:solidFill>
                  <a:srgbClr val="C00000"/>
                </a:solidFill>
              </a:rPr>
            </a:br>
            <a:r>
              <a:rPr lang="ru-RU" sz="3700" dirty="0" smtClean="0"/>
              <a:t/>
            </a:r>
            <a:br>
              <a:rPr lang="ru-RU" sz="3700" dirty="0" smtClean="0"/>
            </a:b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4833B-67BC-429C-B59D-88656C79891F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13315" name="Picture 3" descr="C:\Users\Простоя\Desktop\день учител\8671772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0648"/>
            <a:ext cx="2990850" cy="1838325"/>
          </a:xfrm>
          <a:prstGeom prst="rect">
            <a:avLst/>
          </a:prstGeom>
          <a:noFill/>
        </p:spPr>
      </p:pic>
      <p:pic>
        <p:nvPicPr>
          <p:cNvPr id="3074" name="Picture 2" descr="C:\документы старые\Desktop\ЖЖЖЖЖЖ\училишные мероприятия\IMG_1912.jpg"/>
          <p:cNvPicPr>
            <a:picLocks noChangeAspect="1" noChangeArrowheads="1"/>
          </p:cNvPicPr>
          <p:nvPr/>
        </p:nvPicPr>
        <p:blipFill>
          <a:blip r:embed="rId3" cstate="print"/>
          <a:srcRect l="30313" t="24800" r="39763" b="5901"/>
          <a:stretch>
            <a:fillRect/>
          </a:stretch>
        </p:blipFill>
        <p:spPr bwMode="auto">
          <a:xfrm>
            <a:off x="6407696" y="0"/>
            <a:ext cx="2736304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Простоя\Desktop\день учител\Oq_v4JffF_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492896"/>
            <a:ext cx="4064000" cy="2705100"/>
          </a:xfrm>
          <a:prstGeom prst="rect">
            <a:avLst/>
          </a:prstGeom>
          <a:noFill/>
        </p:spPr>
      </p:pic>
      <p:pic>
        <p:nvPicPr>
          <p:cNvPr id="3075" name="Picture 3" descr="C:\Users\Простоя\Desktop\день учител\NPZzdfVWPCw.jpg"/>
          <p:cNvPicPr>
            <a:picLocks noChangeAspect="1" noChangeArrowheads="1"/>
          </p:cNvPicPr>
          <p:nvPr/>
        </p:nvPicPr>
        <p:blipFill>
          <a:blip r:embed="rId5" cstate="print"/>
          <a:srcRect l="23716" t="7444" r="21838" b="6193"/>
          <a:stretch>
            <a:fillRect/>
          </a:stretch>
        </p:blipFill>
        <p:spPr bwMode="auto">
          <a:xfrm>
            <a:off x="-252536" y="1988840"/>
            <a:ext cx="3600400" cy="42397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i="1" dirty="0" smtClean="0">
                <a:solidFill>
                  <a:srgbClr val="C00000"/>
                </a:solidFill>
              </a:rPr>
              <a:t>Не даст нам Овен блеять у доски –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Он настоящий волк в овечьей шкуре.</a:t>
            </a:r>
            <a:br>
              <a:rPr lang="ru-RU" b="1" i="1" dirty="0" smtClean="0">
                <a:solidFill>
                  <a:srgbClr val="C00000"/>
                </a:solidFill>
              </a:rPr>
            </a:b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51E6-4A20-439B-A351-8D21DF495C85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6148" name="Picture 4" descr="C:\Users\Простоя\Desktop\день учител\24111490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985991" cy="2376264"/>
          </a:xfrm>
          <a:prstGeom prst="rect">
            <a:avLst/>
          </a:prstGeom>
          <a:noFill/>
        </p:spPr>
      </p:pic>
      <p:pic>
        <p:nvPicPr>
          <p:cNvPr id="1027" name="Picture 3" descr="C:\Users\Простоя\Desktop\день учител\nZG2aF4oMNc.jpg"/>
          <p:cNvPicPr>
            <a:picLocks noChangeAspect="1" noChangeArrowheads="1"/>
          </p:cNvPicPr>
          <p:nvPr/>
        </p:nvPicPr>
        <p:blipFill>
          <a:blip r:embed="rId3" cstate="print"/>
          <a:srcRect l="10573" t="16234" r="43429"/>
          <a:stretch>
            <a:fillRect/>
          </a:stretch>
        </p:blipFill>
        <p:spPr bwMode="auto">
          <a:xfrm>
            <a:off x="4499992" y="64746"/>
            <a:ext cx="3888432" cy="4724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>;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Тельцы – не грозные быки,</a:t>
            </a:r>
            <a:br>
              <a:rPr lang="ru-RU" sz="4400" b="1" i="1" dirty="0" smtClean="0">
                <a:solidFill>
                  <a:srgbClr val="C00000"/>
                </a:solidFill>
              </a:rPr>
            </a:br>
            <a:r>
              <a:rPr lang="ru-RU" sz="4400" b="1" i="1" dirty="0" smtClean="0">
                <a:solidFill>
                  <a:srgbClr val="C00000"/>
                </a:solidFill>
              </a:rPr>
              <a:t>А добрые телята по натуре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2932-A48B-4551-9801-C457C82A3CAC}" type="datetime1">
              <a:rPr lang="ru-RU" sz="2000" b="1" smtClean="0">
                <a:solidFill>
                  <a:srgbClr val="C00000"/>
                </a:solidFill>
              </a:rPr>
              <a:pPr/>
              <a:t>04.10.2015</a:t>
            </a:fld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0243" name="Picture 3" descr="C:\Users\Простоя\Desktop\день учител\6015299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243408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5064"/>
            <a:ext cx="8229600" cy="2121099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9600" b="1" i="1" dirty="0" smtClean="0">
                <a:solidFill>
                  <a:srgbClr val="FF0000"/>
                </a:solidFill>
                <a:cs typeface="Aharoni" pitchFamily="2" charset="-79"/>
              </a:rPr>
              <a:t>Всем  </a:t>
            </a:r>
            <a:r>
              <a:rPr lang="ru-RU" sz="9600" b="1" i="1" dirty="0" smtClean="0">
                <a:solidFill>
                  <a:srgbClr val="FF0000"/>
                </a:solidFill>
                <a:cs typeface="Aharoni" pitchFamily="2" charset="-79"/>
              </a:rPr>
              <a:t> Близнецы   нещадно  « пары»   лепят,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  <a:cs typeface="Aharoni" pitchFamily="2" charset="-79"/>
              </a:rPr>
              <a:t>Ворча сердито: "Что за детский лепет?"</a:t>
            </a:r>
            <a:br>
              <a:rPr lang="ru-RU" sz="9600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7000" b="1" dirty="0" smtClean="0">
                <a:solidFill>
                  <a:srgbClr val="FF0000"/>
                </a:solidFill>
              </a:rPr>
              <a:t/>
            </a:r>
            <a:br>
              <a:rPr lang="ru-RU" sz="7000" b="1" dirty="0" smtClean="0">
                <a:solidFill>
                  <a:srgbClr val="FF0000"/>
                </a:solidFill>
              </a:rPr>
            </a:br>
            <a:r>
              <a:rPr lang="ru-RU" sz="7000" b="1" i="1" dirty="0" smtClean="0">
                <a:solidFill>
                  <a:srgbClr val="C00000"/>
                </a:solidFill>
              </a:rPr>
              <a:t/>
            </a:r>
            <a:br>
              <a:rPr lang="ru-RU" sz="7000" b="1" i="1" dirty="0" smtClean="0">
                <a:solidFill>
                  <a:srgbClr val="C00000"/>
                </a:solidFill>
              </a:rPr>
            </a:br>
            <a:endParaRPr lang="ru-RU" sz="7000" b="1" i="1" dirty="0">
              <a:solidFill>
                <a:srgbClr val="C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C41B-E594-4F89-BED4-274C436DF0C8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4100" name="Picture 4" descr="C:\Users\Простоя\Desktop\день учител\2637961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3168352" cy="2122390"/>
          </a:xfrm>
          <a:prstGeom prst="rect">
            <a:avLst/>
          </a:prstGeom>
          <a:noFill/>
        </p:spPr>
      </p:pic>
      <p:pic>
        <p:nvPicPr>
          <p:cNvPr id="2050" name="Picture 2" descr="C:\Users\Простоя\Desktop\день учител\IMG_0183.JPG"/>
          <p:cNvPicPr>
            <a:picLocks noChangeAspect="1" noChangeArrowheads="1"/>
          </p:cNvPicPr>
          <p:nvPr/>
        </p:nvPicPr>
        <p:blipFill>
          <a:blip r:embed="rId3" cstate="print"/>
          <a:srcRect l="14637" t="24967" r="8046"/>
          <a:stretch>
            <a:fillRect/>
          </a:stretch>
        </p:blipFill>
        <p:spPr bwMode="auto">
          <a:xfrm>
            <a:off x="5826163" y="1052736"/>
            <a:ext cx="3317837" cy="4293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Простоя\Desktop\день учител\DSCN3534.JPG"/>
          <p:cNvPicPr>
            <a:picLocks noChangeAspect="1" noChangeArrowheads="1"/>
          </p:cNvPicPr>
          <p:nvPr/>
        </p:nvPicPr>
        <p:blipFill>
          <a:blip r:embed="rId4" cstate="print"/>
          <a:srcRect l="16537" t="19550" r="31100"/>
          <a:stretch>
            <a:fillRect/>
          </a:stretch>
        </p:blipFill>
        <p:spPr bwMode="auto">
          <a:xfrm>
            <a:off x="0" y="0"/>
            <a:ext cx="3672408" cy="4231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992888" cy="1440160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sz="44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44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У Раков очень цепкие клешни,</a:t>
            </a:r>
            <a:br>
              <a:rPr lang="ru-RU" sz="4400" b="1" i="1" dirty="0" smtClean="0">
                <a:solidFill>
                  <a:srgbClr val="C00000"/>
                </a:solidFill>
              </a:rPr>
            </a:br>
            <a:r>
              <a:rPr lang="ru-RU" sz="4400" b="1" i="1" dirty="0" smtClean="0">
                <a:solidFill>
                  <a:srgbClr val="C00000"/>
                </a:solidFill>
              </a:rPr>
              <a:t>подолгу от доски не отпускают!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Сморозишь глупость – пятятся они,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400" b="1" i="1" dirty="0" smtClean="0">
                <a:solidFill>
                  <a:srgbClr val="FF0000"/>
                </a:solidFill>
              </a:rPr>
              <a:t/>
            </a:r>
            <a:br>
              <a:rPr lang="ru-RU" sz="4400" b="1" i="1" dirty="0" smtClean="0">
                <a:solidFill>
                  <a:srgbClr val="FF0000"/>
                </a:solidFill>
              </a:rPr>
            </a:b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86D32-1C69-40EB-A3EA-82D6A1DA9735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5125" name="Picture 5" descr="C:\Users\Простоя\Desktop\день учител\91058663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782326" cy="37890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DBD7-FFD2-48A2-AFAE-69A8BFB57F68}" type="datetime1">
              <a:rPr lang="ru-RU" sz="2000" b="1" smtClean="0">
                <a:solidFill>
                  <a:srgbClr val="C00000"/>
                </a:solidFill>
              </a:rPr>
              <a:pPr/>
              <a:t>04.10.2015</a:t>
            </a:fld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C:\Users\Простоя\Desktop\день учител\65091536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70807" cy="3068960"/>
          </a:xfrm>
          <a:prstGeom prst="rect">
            <a:avLst/>
          </a:prstGeom>
          <a:noFill/>
        </p:spPr>
      </p:pic>
      <p:pic>
        <p:nvPicPr>
          <p:cNvPr id="1026" name="Picture 2" descr="C:\Users\Простоя\Desktop\день учител\5O7sIMiMq6w.jpg"/>
          <p:cNvPicPr>
            <a:picLocks noChangeAspect="1" noChangeArrowheads="1"/>
          </p:cNvPicPr>
          <p:nvPr/>
        </p:nvPicPr>
        <p:blipFill>
          <a:blip r:embed="rId3" cstate="print"/>
          <a:srcRect l="32164" r="14328"/>
          <a:stretch>
            <a:fillRect/>
          </a:stretch>
        </p:blipFill>
        <p:spPr bwMode="auto">
          <a:xfrm>
            <a:off x="0" y="2852936"/>
            <a:ext cx="3037324" cy="3787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0" y="3105835"/>
            <a:ext cx="5886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 Львы рычат, но щедро награждают.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Простоя\Desktop\мои документы\новый год\фото\8 марта 2013 104.jpg"/>
          <p:cNvPicPr>
            <a:picLocks noChangeAspect="1" noChangeArrowheads="1"/>
          </p:cNvPicPr>
          <p:nvPr/>
        </p:nvPicPr>
        <p:blipFill>
          <a:blip r:embed="rId4" cstate="print"/>
          <a:srcRect l="45571" t="41731" r="23422"/>
          <a:stretch>
            <a:fillRect/>
          </a:stretch>
        </p:blipFill>
        <p:spPr bwMode="auto">
          <a:xfrm>
            <a:off x="6223000" y="548679"/>
            <a:ext cx="2921000" cy="41168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ростоя\Desktop\день учител\IMG_188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47614" t="46771" r="11816"/>
          <a:stretch>
            <a:fillRect/>
          </a:stretch>
        </p:blipFill>
        <p:spPr bwMode="auto">
          <a:xfrm>
            <a:off x="2915816" y="1916832"/>
            <a:ext cx="3528392" cy="3471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                              Для Девы внешний вид и прилежанье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                              Важнее, чем ответов содержанье!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2274-FAC6-47DB-8C4A-469524B7694B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8195" name="Picture 3" descr="C:\Users\Простоя\Desktop\день учител\13182844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499" y="0"/>
            <a:ext cx="5226385" cy="3501008"/>
          </a:xfrm>
          <a:prstGeom prst="rect">
            <a:avLst/>
          </a:prstGeom>
          <a:noFill/>
        </p:spPr>
      </p:pic>
      <p:pic>
        <p:nvPicPr>
          <p:cNvPr id="1027" name="Picture 3" descr="C:\документы старые\Desktop\ЖЖЖЖЖЖ\училишные мероприятия\IMG_1879.jpg"/>
          <p:cNvPicPr>
            <a:picLocks noChangeAspect="1" noChangeArrowheads="1"/>
          </p:cNvPicPr>
          <p:nvPr/>
        </p:nvPicPr>
        <p:blipFill>
          <a:blip r:embed="rId3" cstate="print"/>
          <a:srcRect r="61812" b="21650"/>
          <a:stretch>
            <a:fillRect/>
          </a:stretch>
        </p:blipFill>
        <p:spPr bwMode="auto">
          <a:xfrm>
            <a:off x="0" y="476672"/>
            <a:ext cx="3491880" cy="5373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40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Весы все справедливости хотят,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Да только равновесие нестойко.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0D16E-CD22-48C6-859B-D82EF0E95781}" type="datetime1">
              <a:rPr lang="ru-RU" sz="2800" b="1" smtClean="0">
                <a:solidFill>
                  <a:srgbClr val="C00000"/>
                </a:solidFill>
              </a:rPr>
              <a:pPr/>
              <a:t>04.10.2015</a:t>
            </a:fld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C:\Users\Простоя\Desktop\день учител\62214735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968552" cy="33601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D037-42BE-4A70-AA20-26EFDF273611}" type="datetime1">
              <a:rPr lang="ru-RU" sz="2400" b="1" smtClean="0">
                <a:solidFill>
                  <a:srgbClr val="C00000"/>
                </a:solidFill>
              </a:rPr>
              <a:pPr/>
              <a:t>04.10.2015</a:t>
            </a:fld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филиал ГБОУ "ААТ" п.Мирный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1" name="Picture 4" descr="C:\Users\Простоя\Desktop\день учител\29558970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32656"/>
            <a:ext cx="3563888" cy="2398771"/>
          </a:xfrm>
          <a:prstGeom prst="rect">
            <a:avLst/>
          </a:prstGeom>
          <a:noFill/>
        </p:spPr>
      </p:pic>
      <p:pic>
        <p:nvPicPr>
          <p:cNvPr id="1026" name="Picture 2" descr="C:\Users\Простоя\Desktop\день учител\image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33056" cy="3933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203848" y="2967335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 Скорпион таит ужасный яд,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Вдруг как ужалит – и в журнале двойка!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664296"/>
          </a:xfrm>
        </p:spPr>
        <p:txBody>
          <a:bodyPr/>
          <a:lstStyle/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123</Words>
  <Application>Microsoft Office PowerPoint</Application>
  <PresentationFormat>Экран (4:3)</PresentationFormat>
  <Paragraphs>134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Гороскоп   для учителя</vt:lpstr>
      <vt:lpstr>    </vt:lpstr>
      <vt:lpstr>;</vt:lpstr>
      <vt:lpstr>Слайд 4</vt:lpstr>
      <vt:lpstr>Слайд 5</vt:lpstr>
      <vt:lpstr>Слайд 6</vt:lpstr>
      <vt:lpstr>Слайд 7</vt:lpstr>
      <vt:lpstr>Слайд 8</vt:lpstr>
      <vt:lpstr>Слайд 9</vt:lpstr>
      <vt:lpstr>   </vt:lpstr>
      <vt:lpstr>      </vt:lpstr>
      <vt:lpstr>  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Гороскоп   для учителя</dc:title>
  <dc:creator>Простоя</dc:creator>
  <cp:lastModifiedBy>Простоя</cp:lastModifiedBy>
  <cp:revision>70</cp:revision>
  <dcterms:created xsi:type="dcterms:W3CDTF">2015-09-20T02:52:26Z</dcterms:created>
  <dcterms:modified xsi:type="dcterms:W3CDTF">2015-10-04T02:37:27Z</dcterms:modified>
</cp:coreProperties>
</file>